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Roboto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b1e7d27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b1e7d27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Yuyan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07f466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07f46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d07f466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d07f466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d07f4669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d07f4669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d07f4669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d07f4669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d09aec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d09aec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d07f46697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d07f46697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d09aeca2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d09aeca2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"/>
              <a:t> String Matching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280" name="Google Shape;280;p30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the size of the string is N and the 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"/>
              <a:t> Algorithm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Rabin-Karp do?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Hashes substrings by encoding characters in accordance with their order.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Computes hashes of new </a:t>
            </a:r>
            <a:r>
              <a:rPr lang="en"/>
              <a:t>windows</a:t>
            </a:r>
            <a:r>
              <a:rPr lang="en"/>
              <a:t> fast by utilizing the </a:t>
            </a:r>
            <a:r>
              <a:rPr lang="en"/>
              <a:t>last</a:t>
            </a:r>
            <a:r>
              <a:rPr lang="en"/>
              <a:t> hash value.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Function: Example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249950" y="2606075"/>
            <a:ext cx="26088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to prevent overflow</a:t>
            </a:r>
            <a:b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365475" y="4335150"/>
            <a:ext cx="1754700" cy="5580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rgbClr val="82C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Rolling Hash: Example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1360175" y="983550"/>
            <a:ext cx="7038900" cy="400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indices, base, q, target_hash, curr_hash, l = [], 26, 10 ** 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target_hash += ((ord(pattern[len(pattern) - i - 1]) - ord(‘a’) + 1) * (base ** i))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*= base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+= ord(text[r]) - ord(‘a’) + 1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# rolling hash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curr_hash -= (ord(text[l]) - ord(‘a’) + 1) * base ** len(pattern)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%=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	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12701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297500" y="1567550"/>
            <a:ext cx="66996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</a:t>
            </a:r>
            <a:r>
              <a:rPr lang="en"/>
              <a:t>purious hits are when the hash value of the pattern matches with the hash value of a window but the content of the </a:t>
            </a:r>
            <a:r>
              <a:rPr lang="en"/>
              <a:t>window</a:t>
            </a:r>
            <a:r>
              <a:rPr lang="en"/>
              <a:t>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Worst case occurs when pattern matches every </a:t>
            </a:r>
            <a:r>
              <a:rPr lang="en"/>
              <a:t>window in the text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